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40" r:id="rId31"/>
    <p:sldId id="326" r:id="rId32"/>
    <p:sldId id="341" r:id="rId33"/>
    <p:sldId id="327" r:id="rId34"/>
    <p:sldId id="342" r:id="rId35"/>
    <p:sldId id="328" r:id="rId36"/>
    <p:sldId id="331" r:id="rId37"/>
    <p:sldId id="343" r:id="rId38"/>
    <p:sldId id="329" r:id="rId39"/>
    <p:sldId id="330" r:id="rId40"/>
    <p:sldId id="344" r:id="rId41"/>
    <p:sldId id="333" r:id="rId42"/>
    <p:sldId id="345" r:id="rId43"/>
    <p:sldId id="332" r:id="rId44"/>
    <p:sldId id="346" r:id="rId45"/>
    <p:sldId id="334" r:id="rId46"/>
    <p:sldId id="347" r:id="rId47"/>
    <p:sldId id="335" r:id="rId48"/>
    <p:sldId id="336" r:id="rId49"/>
    <p:sldId id="337" r:id="rId50"/>
    <p:sldId id="33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400" i="1" dirty="0">
                <a:solidFill>
                  <a:schemeClr val="tx1"/>
                </a:solidFill>
              </a:rPr>
              <a:t>Business Analysts</a:t>
            </a:r>
            <a:br>
              <a:rPr lang="en-US" sz="4400" i="1" dirty="0">
                <a:solidFill>
                  <a:schemeClr val="tx1"/>
                </a:solidFill>
              </a:rPr>
            </a:br>
            <a:endParaRPr lang="en-US" sz="4400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Business Analysts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5ED69BC-66D4-439D-9739-69DA0831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312F7-2B85-4A98-BE37-BB99514D3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EEB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CEF3889-FB83-B61D-8416-A91360301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AC939BF0-2C6F-AE17-FC71-D3D5E83D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7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07F58C7-C9A3-7827-7EE9-A3DD1069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3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1F78805-D750-C2A2-37C8-10288431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9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BBF511-E2CA-14DE-FBD4-C38258CD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3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FEE3B82-78DE-B61E-89DA-AB366D53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BB4D911-50B1-1ED9-9547-B8C6BC14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3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6EBB418-E948-E0AD-09F1-D1F83A70F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1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D80C697-0336-CF4E-48F0-6FCD402A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16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D7EEF50-2D01-9027-53E6-EA43E92E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0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299088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A554F8C-FED0-6D71-17E2-8ACBCAE4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0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4DE91F8-58C8-BB52-0405-3000CCC37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39021C2E-C10A-4699-BD80-C2D9039E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10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39F2EFE-A035-6537-2F37-547156C2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71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621A21-F3C8-C7D8-10FE-E0482CDF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58091-CAF9-6610-169F-441A9BFC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02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D2BED-7218-E832-5AC7-CC77D0C6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23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A7E6DDE-4FA4-6316-9690-7CFE2F2D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05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0DBBB76-DA83-3067-790C-972F4F25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0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05369F7-986D-3710-3C1B-62F6ED60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7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AF107B7-1CEE-8863-44E3-97DD1552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14D1BDE-EAF0-EBD9-04ED-B85FA901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1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88127A-BCBE-BC18-765E-C253DE97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7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4F9C4F0-56BC-0E8D-B325-237FC085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3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341AFD9D-6BE1-B582-D099-6FF0E969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60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18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43C34AA-36F0-B5D9-6EEE-65D17D85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92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B5933D7-684D-3D46-C345-C45BEB7C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57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F7448B0-5218-5068-3FE5-7E82ECD0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61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9CD696C6-A9E7-2932-B510-3F249009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76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CD43EC9-6EE9-CC8B-D8C7-C256272A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65047459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84C2CB2-2CD4-19C3-AE7A-222222F4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6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4A1F9BF-A7C9-35E2-DA75-B7D43D9C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00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A4585877-BFC0-DDAC-78DC-C9D64561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5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06D10D1-6C5D-46D9-FF90-3FB416A4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760E553-7CD1-827B-2B20-C4C3AF7E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8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D76431D-2909-7EE6-4959-544BB09F8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40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139B21C-8BA8-B134-CD00-0A02119C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66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9424E6A-811F-646A-1D2D-02CDC511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9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03295897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74666659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hlinkClick r:id="rId5" action="ppaction://hlinksldjump"/>
                        </a:rPr>
                        <a:t>37</a:t>
                      </a:r>
                      <a:r>
                        <a:rPr lang="en-US" sz="1400"/>
                        <a:t>) On which platforms have you begun or completed data science courses? (Select all that apply)</a:t>
                      </a:r>
                      <a:endParaRPr lang="en-US" sz="1400" b="0" i="1" cap="all" spc="15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19561602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8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707598-8FA2-4F9B-4156-23F945C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5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210F47B5-9004-B3CE-6807-116B9A65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0424" cy="68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06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545</TotalTime>
  <Words>1220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Business Analysts 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 </dc:title>
  <dc:creator>dane Mokao</dc:creator>
  <cp:lastModifiedBy>dane Mokao</cp:lastModifiedBy>
  <cp:revision>5</cp:revision>
  <dcterms:created xsi:type="dcterms:W3CDTF">2022-08-03T13:53:31Z</dcterms:created>
  <dcterms:modified xsi:type="dcterms:W3CDTF">2022-08-06T14:19:26Z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